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77" r:id="rId11"/>
    <p:sldId id="287" r:id="rId12"/>
    <p:sldId id="289" r:id="rId13"/>
    <p:sldId id="278" r:id="rId14"/>
    <p:sldId id="298" r:id="rId15"/>
    <p:sldId id="294" r:id="rId16"/>
    <p:sldId id="280" r:id="rId17"/>
    <p:sldId id="297" r:id="rId18"/>
    <p:sldId id="282" r:id="rId19"/>
    <p:sldId id="272" r:id="rId20"/>
    <p:sldId id="284" r:id="rId21"/>
    <p:sldId id="299" r:id="rId22"/>
    <p:sldId id="256" r:id="rId23"/>
    <p:sldId id="285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2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</a:t>
            </a:r>
            <a:r>
              <a:rPr lang="he-IL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b="1" dirty="0"/>
              <a:t>Missing ‘Post Code’ </a:t>
            </a:r>
            <a:r>
              <a:rPr lang="en-US" sz="1800" dirty="0"/>
              <a:t>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279131" y="2186610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i="0" dirty="0">
                <a:effectLst/>
                <a:highlight>
                  <a:srgbClr val="FFFFFF"/>
                </a:highlight>
                <a:latin typeface="system-ui"/>
              </a:rPr>
              <a:t>Price’ outliers.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619586-15FB-C5E6-276C-2087E33FA29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Missing ‘Post Code’ 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866309"/>
            <a:ext cx="7662371" cy="2872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New features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Were added new features : </a:t>
            </a:r>
          </a:p>
          <a:p>
            <a:pPr marL="342900" indent="-342900">
              <a:buAutoNum type="arabicPeriod"/>
            </a:pPr>
            <a:r>
              <a:rPr lang="en-US" dirty="0"/>
              <a:t>index of the small square in which the apartment is located </a:t>
            </a:r>
          </a:p>
          <a:p>
            <a:pPr marL="342900" indent="-342900">
              <a:buAutoNum type="arabicPeriod"/>
            </a:pPr>
            <a:r>
              <a:rPr lang="en-US" dirty="0"/>
              <a:t>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86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Target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53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LightGBM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best out-of-the-box solution, they show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1817</Words>
  <Application>Microsoft Office PowerPoint</Application>
  <PresentationFormat>Widescreen</PresentationFormat>
  <Paragraphs>226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Preparation</vt:lpstr>
      <vt:lpstr>Data Preparation</vt:lpstr>
      <vt:lpstr>Data Preparation</vt:lpstr>
      <vt:lpstr>Data Preparation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  <vt:lpstr>Exploratory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25</cp:revision>
  <dcterms:created xsi:type="dcterms:W3CDTF">2024-08-27T05:45:36Z</dcterms:created>
  <dcterms:modified xsi:type="dcterms:W3CDTF">2024-09-01T07:39:23Z</dcterms:modified>
</cp:coreProperties>
</file>